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맑은 고딕" panose="020B0503020000020004" pitchFamily="34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130A3-6980-7B4C-85A3-C0AB90F5A6F4}" v="23" dt="2022-03-24T06:16:15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16ABD-659C-614B-8DAC-272CEAD8FC5D}" type="datetimeFigureOut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6D39-7F7A-304E-BAB3-F873454044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6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6D39-7F7A-304E-BAB3-F8734540449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93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45F39-62CA-9949-9223-58D66F5F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5791B-D2D0-D045-B905-43D3F6735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E13FB-64D5-834F-A042-C6EAED6F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FFA1-5322-F04F-A596-BA3B141E9F27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98078-ED37-584C-A9CF-33D3546A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C3D58-FC55-A443-AB06-EA4C3175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98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3A60-A6BE-E946-9ACD-BFE88D83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1E21A-BA14-E044-85F8-5337FFE34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ACE23-A350-3D4B-B968-64522728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FBBA-3514-E745-A96E-9E857B45FD54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DAF897-315E-E34A-9020-616680CE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86E48-285F-F54F-95FE-3D22B7D7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02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5505F3-E0D6-8446-9A9E-D6230F3C5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66673-3DD4-B741-99B1-992C1DC7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E529A-0EFF-034F-8813-44580D49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DE42-58BF-D94D-98F8-0897CE206A83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2165-A1ED-714C-89ED-A671B964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E3DB6-5885-7B4A-923C-005FCB82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8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BED2-F6A8-4543-B21D-4204070B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113DC-F924-6244-BFE8-9093DA5B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EF33-0C54-8748-AB46-66118E45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B448-4BB1-1942-A88F-ED1FE25C2B0B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39FA0-E97A-5C49-AD76-7BF1FCEF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FDA6C-8DD6-4440-A3B4-E25C0338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31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C0A70-5631-4A43-AE82-0D91475F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8191F8-A546-354F-B49A-37A5FD3D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81F75-4AC4-E84C-A27A-40AD5C50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68F7-937E-6941-BA9B-6B938F48A686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24542-12AF-B443-8531-DF03C9BD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660F8-7365-F746-B865-32E4A554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9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2617-13BB-0D40-9AE0-A740CD0D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47666-0035-254D-8B6F-18CBCCAC0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F637B-8E43-BE4F-B40C-59F61A24D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EA88E-AC82-D348-8176-DBC607F0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A9A-6C3B-3240-85C8-2181F4C70809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A33E8-640A-F848-81D3-E3C53751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2BF735-FA2D-4845-8585-8843C3A30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0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B1A9-0B5C-0740-8A08-4DA3C274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94FC2-7F6E-1942-9E5B-7C50B9B02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BD35A3-4375-114C-9376-80BD50CE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FFB01B-4F31-4E46-BCBF-164AA7F9F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9FA33B-ADBA-9E4E-93AE-32B911938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8B0D81-F3BE-E847-BC6C-710A9DA1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687C-A8CB-B04C-BB30-0D4C921F7397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530F96-8246-AF4B-85B3-69AED14C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31F95A-2135-884F-86F1-E9066FED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26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3A85-AB12-DA4B-8B96-AEB2A0B9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4DAA3-92EA-4940-99CA-466875B1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D40A-A028-CB45-9D04-3E772C110B0E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D9D5E-C592-0D42-A484-62D1C7BF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CBA908-1DA5-984D-A80D-1404324A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2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49B2DF-9A44-D644-859E-07C9F8AC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B86D-AF14-A441-81B2-832F229CD624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183540-3ECA-D847-AD4E-C5A71BF3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262AE-0B60-6D48-BE0D-E9CB838B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27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315C7-A83F-A046-8A35-C0C96439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DF0F5-FB47-604C-8EB1-1E1DDC72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D3F96-55D3-8345-85E0-CC691657B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3CBF95-EFB9-2747-8FD6-6D0CD3B9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C5F3-E396-A54C-AE63-F7D31A87FDEC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4B835-1876-1B41-9303-78624ECA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6DE444-D903-9646-A8F5-DD422F88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18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5ADE4-385D-6F4F-9B45-AD919CB4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FC0E4-7AB2-DB46-B957-7C1362C27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211221-D525-4A4A-8749-ECCEAE04C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635CC-FD0B-5D42-BBCA-C27154D0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E60E-2A14-8740-9CBA-276EDC07EA38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397E6-A774-7447-8984-441B6667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5B975A-9F0A-5441-887D-EF74D5B7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82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88AEA8-54C9-9342-9D04-B59B53A8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6C476-6342-7C44-A5F1-3B3B39E8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2428A-2BA0-A840-AC49-272BEDFE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7F4BD-E35C-AB46-BF8F-57E1A746485C}" type="datetime1">
              <a:rPr kumimoji="1" lang="ko-KR" altLang="en-US" smtClean="0"/>
              <a:t>2022. 3. 24.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9E39F-002E-F245-BED7-D9FF45894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90E2F-38ED-6343-BD00-39E64A41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21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_E-yB7Qd-tg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45AA4E-054C-924F-BE0F-2BBD7398CBBE}"/>
              </a:ext>
            </a:extLst>
          </p:cNvPr>
          <p:cNvSpPr txBox="1"/>
          <p:nvPr/>
        </p:nvSpPr>
        <p:spPr>
          <a:xfrm>
            <a:off x="498675" y="1897593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학년도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학기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14E5B-541B-E74E-A594-44FC30749600}"/>
              </a:ext>
            </a:extLst>
          </p:cNvPr>
          <p:cNvSpPr txBox="1"/>
          <p:nvPr/>
        </p:nvSpPr>
        <p:spPr>
          <a:xfrm>
            <a:off x="435611" y="2145319"/>
            <a:ext cx="4746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자동차 공학 개론</a:t>
            </a:r>
            <a:endParaRPr kumimoji="1" lang="en-US" altLang="ko-KR" sz="5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17B145-76BA-324E-ACD2-0FC9A5DC1F8B}"/>
              </a:ext>
            </a:extLst>
          </p:cNvPr>
          <p:cNvSpPr/>
          <p:nvPr/>
        </p:nvSpPr>
        <p:spPr>
          <a:xfrm>
            <a:off x="498675" y="3045789"/>
            <a:ext cx="1123087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3127-584E-DC4A-8258-1A50C6CFC60F}"/>
              </a:ext>
            </a:extLst>
          </p:cNvPr>
          <p:cNvSpPr txBox="1"/>
          <p:nvPr/>
        </p:nvSpPr>
        <p:spPr>
          <a:xfrm>
            <a:off x="435611" y="3317473"/>
            <a:ext cx="716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김다정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기계시스템학부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2010263), 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황예진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컴퓨터과학전공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1910372)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97476-D21E-EC41-9B20-706402FA146B}"/>
              </a:ext>
            </a:extLst>
          </p:cNvPr>
          <p:cNvSpPr txBox="1"/>
          <p:nvPr/>
        </p:nvSpPr>
        <p:spPr>
          <a:xfrm>
            <a:off x="5517957" y="6466140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2022. 03. 25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BE488-2FA4-A74A-BA30-ED8A1A4CD838}"/>
              </a:ext>
            </a:extLst>
          </p:cNvPr>
          <p:cNvSpPr txBox="1"/>
          <p:nvPr/>
        </p:nvSpPr>
        <p:spPr>
          <a:xfrm>
            <a:off x="5182423" y="2483873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1st Deliverable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B75CE5BB-976C-B446-BB78-BFC94252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39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A4DB7-4D74-7148-905E-F7F45E59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19DD2-CCDA-8D4A-95F9-7F0B151144EB}"/>
              </a:ext>
            </a:extLst>
          </p:cNvPr>
          <p:cNvSpPr txBox="1"/>
          <p:nvPr/>
        </p:nvSpPr>
        <p:spPr>
          <a:xfrm>
            <a:off x="214894" y="295498"/>
            <a:ext cx="2313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RC Car</a:t>
            </a:r>
            <a:r>
              <a:rPr kumimoji="1"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제작 과정</a:t>
            </a:r>
            <a:endParaRPr kumimoji="1"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63828E-0EE8-FD48-8B98-E65FB245A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827" y="1089134"/>
            <a:ext cx="4679731" cy="4679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2C83F8-9747-E649-AE89-F6162FD9A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577" y="3489188"/>
            <a:ext cx="2525901" cy="2279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25106-6FB2-3349-BD41-DE9288EC2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97" y="3489188"/>
            <a:ext cx="2525901" cy="2279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16CCF-BEF5-CC47-9AEA-C0BD5C8F7024}"/>
              </a:ext>
            </a:extLst>
          </p:cNvPr>
          <p:cNvSpPr txBox="1"/>
          <p:nvPr/>
        </p:nvSpPr>
        <p:spPr>
          <a:xfrm>
            <a:off x="765055" y="1089134"/>
            <a:ext cx="472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 기간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3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3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23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 24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총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간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A90407-A03E-1F4B-B4EB-A3C517CC9A74}"/>
              </a:ext>
            </a:extLst>
          </p:cNvPr>
          <p:cNvSpPr txBox="1"/>
          <p:nvPr/>
        </p:nvSpPr>
        <p:spPr>
          <a:xfrm>
            <a:off x="765055" y="1686636"/>
            <a:ext cx="552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월 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16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일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(50% 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진행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: 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팀원 </a:t>
            </a:r>
            <a:r>
              <a:rPr kumimoji="1" lang="ko-KR" altLang="en-US" sz="16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모두 참여</a:t>
            </a:r>
            <a:endParaRPr kumimoji="1" lang="en-US" altLang="ko-KR" sz="16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algn="just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월 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23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일 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~ 24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일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(50% 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진행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: </a:t>
            </a:r>
            <a:r>
              <a:rPr kumimoji="1" lang="ko-KR" altLang="en-US" sz="1600" dirty="0" err="1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김다정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학생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 </a:t>
            </a:r>
          </a:p>
          <a:p>
            <a:pPr algn="just"/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</a:t>
            </a:r>
            <a:r>
              <a:rPr kumimoji="1" lang="ko-KR" altLang="en-US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황예진 학생은 코로나 상황으로 온라인으로 도움</a:t>
            </a:r>
            <a:r>
              <a:rPr kumimoji="1" lang="en-US" altLang="ko-KR" sz="1600" dirty="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F5CA8-D936-834C-AAA0-76BCD3CD3D58}"/>
              </a:ext>
            </a:extLst>
          </p:cNvPr>
          <p:cNvSpPr txBox="1"/>
          <p:nvPr/>
        </p:nvSpPr>
        <p:spPr>
          <a:xfrm>
            <a:off x="8360415" y="5889604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완성된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RC CAR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모습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D2239-139E-BD4D-8E98-F3BA4923635D}"/>
              </a:ext>
            </a:extLst>
          </p:cNvPr>
          <p:cNvSpPr txBox="1"/>
          <p:nvPr/>
        </p:nvSpPr>
        <p:spPr>
          <a:xfrm>
            <a:off x="2618007" y="5909266"/>
            <a:ext cx="1802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제작 과정 사진 촬영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609B3-2A96-D64D-ABC6-A704C48ABB49}"/>
              </a:ext>
            </a:extLst>
          </p:cNvPr>
          <p:cNvSpPr txBox="1"/>
          <p:nvPr/>
        </p:nvSpPr>
        <p:spPr>
          <a:xfrm>
            <a:off x="758920" y="2658034"/>
            <a:ext cx="5520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참고 자료</a:t>
            </a:r>
            <a:r>
              <a:rPr kumimoji="1"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  <a:p>
            <a:pPr algn="just"/>
            <a:r>
              <a:rPr lang="en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TAMIYA Heavy Dump Truck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 Build Tutorials</a:t>
            </a:r>
            <a:endParaRPr lang="en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6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A5E0D-D057-D64E-8613-4C4041FF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3" name="KakaoTalk_Video_2022-03-24-13-15-58">
            <a:hlinkClick r:id="" action="ppaction://media"/>
            <a:extLst>
              <a:ext uri="{FF2B5EF4-FFF2-40B4-BE49-F238E27FC236}">
                <a16:creationId xmlns:a16="http://schemas.microsoft.com/office/drawing/2014/main" id="{CB312CBE-4EE4-AC4A-A0D3-88CBBE72E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9957" y="1379636"/>
            <a:ext cx="4301928" cy="4301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8DC52-6B4B-2840-A1B8-1AF26AB2232A}"/>
              </a:ext>
            </a:extLst>
          </p:cNvPr>
          <p:cNvSpPr txBox="1"/>
          <p:nvPr/>
        </p:nvSpPr>
        <p:spPr>
          <a:xfrm>
            <a:off x="214894" y="295498"/>
            <a:ext cx="292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RC Car</a:t>
            </a:r>
            <a:r>
              <a:rPr kumimoji="1"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수동 조작 영상</a:t>
            </a:r>
            <a:endParaRPr kumimoji="1" lang="en-US" altLang="ko-KR" sz="2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4DBA5-FE6C-3D4B-B131-0156A9B4F91D}"/>
              </a:ext>
            </a:extLst>
          </p:cNvPr>
          <p:cNvSpPr txBox="1"/>
          <p:nvPr/>
        </p:nvSpPr>
        <p:spPr>
          <a:xfrm>
            <a:off x="2427199" y="5767039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수동 조작 중 직진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BEE23-F236-0942-9003-7510B14E0996}"/>
              </a:ext>
            </a:extLst>
          </p:cNvPr>
          <p:cNvSpPr txBox="1"/>
          <p:nvPr/>
        </p:nvSpPr>
        <p:spPr>
          <a:xfrm>
            <a:off x="8097359" y="5767039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수동 조작 중 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Steer </a:t>
            </a:r>
            <a:r>
              <a:rPr kumimoji="1"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</a:t>
            </a:r>
            <a:r>
              <a:rPr kumimoji="1"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kumimoji="1" lang="ko-KR" altLang="en-US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KakaoTalk_Video_2022-03-24-15-13-36">
            <a:hlinkClick r:id="" action="ppaction://media"/>
            <a:extLst>
              <a:ext uri="{FF2B5EF4-FFF2-40B4-BE49-F238E27FC236}">
                <a16:creationId xmlns:a16="http://schemas.microsoft.com/office/drawing/2014/main" id="{8D70075C-78F4-3F40-96E6-8332EB38DF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63962" y="1379636"/>
            <a:ext cx="4301928" cy="43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134</Words>
  <Application>Microsoft Macintosh PowerPoint</Application>
  <PresentationFormat>와이드스크린</PresentationFormat>
  <Paragraphs>21</Paragraphs>
  <Slides>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Apple SD Gothic Neo Light</vt:lpstr>
      <vt:lpstr>Arial</vt:lpstr>
      <vt:lpstr>맑은 고딕</vt:lpstr>
      <vt:lpstr>Apple SD Gothic Neo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황예진</dc:creator>
  <cp:lastModifiedBy>황예진</cp:lastModifiedBy>
  <cp:revision>2</cp:revision>
  <dcterms:created xsi:type="dcterms:W3CDTF">2022-03-23T01:23:18Z</dcterms:created>
  <dcterms:modified xsi:type="dcterms:W3CDTF">2022-03-24T06:18:34Z</dcterms:modified>
</cp:coreProperties>
</file>